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98" r:id="rId3"/>
    <p:sldId id="299" r:id="rId4"/>
    <p:sldId id="300" r:id="rId5"/>
    <p:sldId id="256" r:id="rId6"/>
    <p:sldId id="257" r:id="rId7"/>
    <p:sldId id="297" r:id="rId8"/>
    <p:sldId id="258" r:id="rId9"/>
    <p:sldId id="259" r:id="rId10"/>
    <p:sldId id="260" r:id="rId11"/>
    <p:sldId id="261" r:id="rId12"/>
    <p:sldId id="296" r:id="rId13"/>
    <p:sldId id="262" r:id="rId14"/>
    <p:sldId id="265" r:id="rId15"/>
    <p:sldId id="266" r:id="rId16"/>
    <p:sldId id="267" r:id="rId17"/>
    <p:sldId id="268" r:id="rId18"/>
    <p:sldId id="269" r:id="rId19"/>
    <p:sldId id="270" r:id="rId20"/>
    <p:sldId id="271" r:id="rId21"/>
    <p:sldId id="272" r:id="rId22"/>
    <p:sldId id="273" r:id="rId23"/>
    <p:sldId id="275" r:id="rId24"/>
    <p:sldId id="274"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5" d="100"/>
          <a:sy n="75" d="100"/>
        </p:scale>
        <p:origin x="-1236"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C2152B-C9B3-48B0-BDF9-5A2546416C57}"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C2152B-C9B3-48B0-BDF9-5A2546416C57}"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C2152B-C9B3-48B0-BDF9-5A2546416C57}"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C2152B-C9B3-48B0-BDF9-5A2546416C57}"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C2152B-C9B3-48B0-BDF9-5A2546416C57}"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C2152B-C9B3-48B0-BDF9-5A2546416C57}"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C2152B-C9B3-48B0-BDF9-5A2546416C57}"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C2152B-C9B3-48B0-BDF9-5A2546416C57}"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C2152B-C9B3-48B0-BDF9-5A2546416C57}"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C2152B-C9B3-48B0-BDF9-5A2546416C57}"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C2152B-C9B3-48B0-BDF9-5A2546416C57}"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9F5F2-B8B9-4562-A33A-027E8DDD992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2152B-C9B3-48B0-BDF9-5A2546416C57}" type="datetimeFigureOut">
              <a:rPr lang="en-US" smtClean="0"/>
              <a:t>3/11/2023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9F5F2-B8B9-4562-A33A-027E8DDD992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jpeg" descr="D:\Log7.jpg logo dy.jpg"/>
          <p:cNvPicPr/>
          <p:nvPr/>
        </p:nvPicPr>
        <p:blipFill>
          <a:blip r:embed="rId2" cstate="print"/>
          <a:stretch>
            <a:fillRect/>
          </a:stretch>
        </p:blipFill>
        <p:spPr>
          <a:xfrm>
            <a:off x="685800" y="381000"/>
            <a:ext cx="928144" cy="1123950"/>
          </a:xfrm>
          <a:prstGeom prst="rect">
            <a:avLst/>
          </a:prstGeom>
        </p:spPr>
      </p:pic>
      <p:pic>
        <p:nvPicPr>
          <p:cNvPr id="3" name="image2.jpeg" descr="ATC_new_logo_2009"/>
          <p:cNvPicPr/>
          <p:nvPr/>
        </p:nvPicPr>
        <p:blipFill>
          <a:blip r:embed="rId3" cstate="print"/>
          <a:stretch>
            <a:fillRect/>
          </a:stretch>
        </p:blipFill>
        <p:spPr>
          <a:xfrm>
            <a:off x="6781800" y="762000"/>
            <a:ext cx="1578796" cy="643890"/>
          </a:xfrm>
          <a:prstGeom prst="rect">
            <a:avLst/>
          </a:prstGeom>
        </p:spPr>
      </p:pic>
      <p:sp>
        <p:nvSpPr>
          <p:cNvPr id="4" name="Rectangle 3"/>
          <p:cNvSpPr/>
          <p:nvPr/>
        </p:nvSpPr>
        <p:spPr>
          <a:xfrm>
            <a:off x="1676400" y="1828800"/>
            <a:ext cx="5486400" cy="646331"/>
          </a:xfrm>
          <a:prstGeom prst="rect">
            <a:avLst/>
          </a:prstGeom>
        </p:spPr>
        <p:txBody>
          <a:bodyPr wrap="square">
            <a:spAutoFit/>
          </a:bodyPr>
          <a:lstStyle/>
          <a:p>
            <a:pPr algn="ctr"/>
            <a:r>
              <a:rPr lang="en-US" b="1" dirty="0" smtClean="0">
                <a:latin typeface="Times New Roman" pitchFamily="18" charset="0"/>
                <a:cs typeface="Times New Roman" pitchFamily="18" charset="0"/>
              </a:rPr>
              <a:t>INSTITUTE FOR ADVANCED COMPUTING AND SOFTWARE DEVELOPMENT AKURDI, PUNE</a:t>
            </a:r>
            <a:endParaRPr lang="en-US" b="1" dirty="0">
              <a:latin typeface="Times New Roman" pitchFamily="18" charset="0"/>
              <a:cs typeface="Times New Roman" pitchFamily="18" charset="0"/>
            </a:endParaRPr>
          </a:p>
        </p:txBody>
      </p:sp>
      <p:sp>
        <p:nvSpPr>
          <p:cNvPr id="8193" name="Rectangle 1"/>
          <p:cNvSpPr>
            <a:spLocks noChangeArrowheads="1"/>
          </p:cNvSpPr>
          <p:nvPr/>
        </p:nvSpPr>
        <p:spPr bwMode="auto">
          <a:xfrm>
            <a:off x="3505200" y="2819400"/>
            <a:ext cx="16764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Documentation 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194" name="Rectangle 2"/>
          <p:cNvSpPr>
            <a:spLocks noChangeArrowheads="1"/>
          </p:cNvSpPr>
          <p:nvPr/>
        </p:nvSpPr>
        <p:spPr bwMode="auto">
          <a:xfrm>
            <a:off x="2743200" y="3352800"/>
            <a:ext cx="32004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“Ghar ka dabba”</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PG-DAC SEPT 2022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195" name="Rectangle 3"/>
          <p:cNvSpPr>
            <a:spLocks noChangeArrowheads="1"/>
          </p:cNvSpPr>
          <p:nvPr/>
        </p:nvSpPr>
        <p:spPr bwMode="auto">
          <a:xfrm>
            <a:off x="152400" y="4572000"/>
            <a:ext cx="8763000" cy="17697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5222875" algn="l"/>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Submitted By: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kumimoji="0" lang="en-US" sz="13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Group No: 71</a:t>
            </a:r>
            <a:endParaRPr kumimoji="0" lang="en-US" sz="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Roll No.	Name: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229153	</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Shubham</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gudekar</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229190	</a:t>
            </a:r>
            <a:r>
              <a:rPr lang="en-US" sz="1400" b="1" dirty="0" err="1">
                <a:latin typeface="Arial" pitchFamily="34" charset="0"/>
                <a:ea typeface="Times New Roman" pitchFamily="18" charset="0"/>
                <a:cs typeface="Arial" pitchFamily="34" charset="0"/>
              </a:rPr>
              <a:t>R</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ishal</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4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mehta</a:t>
            </a:r>
            <a:endPar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endParaRPr lang="en-US" sz="800" dirty="0">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Mrs. </a:t>
            </a:r>
            <a:r>
              <a:rPr kumimoji="0" lang="en-US" sz="16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Manjiri</a:t>
            </a:r>
            <a:r>
              <a:rPr kumimoji="0" lang="en-US" sz="1600" b="1"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sz="1600" b="1" i="0" u="none" strike="noStrike" cap="none" normalizeH="0" dirty="0" err="1" smtClean="0">
                <a:ln>
                  <a:noFill/>
                </a:ln>
                <a:solidFill>
                  <a:schemeClr val="tx1"/>
                </a:solidFill>
                <a:effectLst/>
                <a:latin typeface="Arial" pitchFamily="34" charset="0"/>
                <a:ea typeface="Times New Roman" pitchFamily="18" charset="0"/>
                <a:cs typeface="Arial" pitchFamily="34" charset="0"/>
              </a:rPr>
              <a:t>deshpande</a:t>
            </a: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Mrs.</a:t>
            </a:r>
            <a:r>
              <a:rPr kumimoji="0" lang="en-US" sz="1600" b="1"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sz="1600" b="1" i="0" u="none" strike="noStrike" cap="none" normalizeH="0" dirty="0" err="1" smtClean="0">
                <a:ln>
                  <a:noFill/>
                </a:ln>
                <a:solidFill>
                  <a:schemeClr val="tx1"/>
                </a:solidFill>
                <a:effectLst/>
                <a:latin typeface="Arial" pitchFamily="34" charset="0"/>
                <a:ea typeface="Times New Roman" pitchFamily="18" charset="0"/>
                <a:cs typeface="Arial" pitchFamily="34" charset="0"/>
              </a:rPr>
              <a:t>Rohit</a:t>
            </a:r>
            <a:r>
              <a:rPr kumimoji="0" lang="en-US" sz="1600" b="1"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sz="1600" b="1" i="0" u="none" strike="noStrike" cap="none" normalizeH="0" dirty="0" err="1" smtClean="0">
                <a:ln>
                  <a:noFill/>
                </a:ln>
                <a:solidFill>
                  <a:schemeClr val="tx1"/>
                </a:solidFill>
                <a:effectLst/>
                <a:latin typeface="Arial" pitchFamily="34" charset="0"/>
                <a:ea typeface="Times New Roman" pitchFamily="18" charset="0"/>
                <a:cs typeface="Arial" pitchFamily="34" charset="0"/>
              </a:rPr>
              <a:t>puranik</a:t>
            </a:r>
            <a:endParaRPr kumimoji="0" lang="en-US" sz="800" b="1" i="0" u="none" strike="noStrike" cap="none" normalizeH="0" dirty="0" smtClean="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5222875" algn="l"/>
              </a:tabLst>
            </a:pPr>
            <a:r>
              <a:rPr lang="en-US" sz="1400" b="1" dirty="0" smtClean="0">
                <a:latin typeface="Arial" pitchFamily="34" charset="0"/>
                <a:ea typeface="Times New Roman" pitchFamily="18" charset="0"/>
                <a:cs typeface="Arial" pitchFamily="34" charset="0"/>
              </a:rPr>
              <a:t>Project guide</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Centre</a:t>
            </a:r>
            <a:r>
              <a:rPr kumimoji="0" lang="en-US" sz="1400" b="1" i="0" u="none" strike="noStrike" cap="none" normalizeH="0" dirty="0" smtClean="0">
                <a:ln>
                  <a:noFill/>
                </a:ln>
                <a:solidFill>
                  <a:schemeClr val="tx1"/>
                </a:solidFill>
                <a:effectLst/>
                <a:latin typeface="Arial" pitchFamily="34" charset="0"/>
                <a:ea typeface="Times New Roman" pitchFamily="18" charset="0"/>
                <a:cs typeface="Arial" pitchFamily="34" charset="0"/>
              </a:rPr>
              <a:t> Coordinator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762000"/>
          </a:xfrm>
        </p:spPr>
        <p:txBody>
          <a:bodyPr/>
          <a:lstStyle/>
          <a:p>
            <a:r>
              <a:rPr lang="en-US" dirty="0" smtClean="0"/>
              <a:t>Customer use case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5122" name="Picture 2" descr="E:\PROJECT diagrams\customer activity diagram.png"/>
          <p:cNvPicPr>
            <a:picLocks noChangeAspect="1" noChangeArrowheads="1"/>
          </p:cNvPicPr>
          <p:nvPr/>
        </p:nvPicPr>
        <p:blipFill>
          <a:blip r:embed="rId2"/>
          <a:srcRect/>
          <a:stretch>
            <a:fillRect/>
          </a:stretch>
        </p:blipFill>
        <p:spPr bwMode="auto">
          <a:xfrm>
            <a:off x="1295400" y="1447800"/>
            <a:ext cx="6705600" cy="504762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685800"/>
          </a:xfrm>
        </p:spPr>
        <p:txBody>
          <a:bodyPr>
            <a:normAutofit fontScale="90000"/>
          </a:bodyPr>
          <a:lstStyle/>
          <a:p>
            <a:r>
              <a:rPr lang="en-US" dirty="0" smtClean="0"/>
              <a:t>Level 1 DFD Admin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6147" name="Picture 3" descr="E:\PROJECT diagrams\admin DFD diagram.png"/>
          <p:cNvPicPr>
            <a:picLocks noChangeAspect="1" noChangeArrowheads="1"/>
          </p:cNvPicPr>
          <p:nvPr/>
        </p:nvPicPr>
        <p:blipFill>
          <a:blip r:embed="rId2"/>
          <a:srcRect/>
          <a:stretch>
            <a:fillRect/>
          </a:stretch>
        </p:blipFill>
        <p:spPr bwMode="auto">
          <a:xfrm>
            <a:off x="1752600" y="1295400"/>
            <a:ext cx="5715000" cy="520267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685800"/>
          </a:xfrm>
        </p:spPr>
        <p:txBody>
          <a:bodyPr>
            <a:normAutofit fontScale="90000"/>
          </a:bodyPr>
          <a:lstStyle/>
          <a:p>
            <a:r>
              <a:rPr lang="en-US" dirty="0" smtClean="0"/>
              <a:t>Level 1 DFD Vendor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6146" name="Picture 2" descr="E:\PROJECT diagrams\level 1 DFD vendor.drawio.png"/>
          <p:cNvPicPr>
            <a:picLocks noChangeAspect="1" noChangeArrowheads="1"/>
          </p:cNvPicPr>
          <p:nvPr/>
        </p:nvPicPr>
        <p:blipFill>
          <a:blip r:embed="rId2"/>
          <a:srcRect/>
          <a:stretch>
            <a:fillRect/>
          </a:stretch>
        </p:blipFill>
        <p:spPr bwMode="auto">
          <a:xfrm>
            <a:off x="1295400" y="1295400"/>
            <a:ext cx="6705600" cy="520763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685800"/>
          </a:xfrm>
        </p:spPr>
        <p:txBody>
          <a:bodyPr>
            <a:normAutofit fontScale="90000"/>
          </a:bodyPr>
          <a:lstStyle/>
          <a:p>
            <a:r>
              <a:rPr lang="en-US" dirty="0" smtClean="0"/>
              <a:t>Level 1 DFD Customer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7170" name="Picture 2" descr="E:\PROJECT diagrams\Customer DFD diagram.drawio.png"/>
          <p:cNvPicPr>
            <a:picLocks noChangeAspect="1" noChangeArrowheads="1"/>
          </p:cNvPicPr>
          <p:nvPr/>
        </p:nvPicPr>
        <p:blipFill>
          <a:blip r:embed="rId2"/>
          <a:srcRect/>
          <a:stretch>
            <a:fillRect/>
          </a:stretch>
        </p:blipFill>
        <p:spPr bwMode="auto">
          <a:xfrm>
            <a:off x="914400" y="1371600"/>
            <a:ext cx="7362825" cy="488504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E:\PROJECT CDAC\ScreenShots\Home.png"/>
          <p:cNvPicPr>
            <a:picLocks noChangeAspect="1" noChangeArrowheads="1"/>
          </p:cNvPicPr>
          <p:nvPr/>
        </p:nvPicPr>
        <p:blipFill>
          <a:blip r:embed="rId2"/>
          <a:srcRect/>
          <a:stretch>
            <a:fillRect/>
          </a:stretch>
        </p:blipFill>
        <p:spPr bwMode="auto">
          <a:xfrm>
            <a:off x="457200" y="1143000"/>
            <a:ext cx="8305800" cy="4669733"/>
          </a:xfrm>
          <a:prstGeom prst="rect">
            <a:avLst/>
          </a:prstGeom>
          <a:noFill/>
        </p:spPr>
      </p:pic>
      <p:sp>
        <p:nvSpPr>
          <p:cNvPr id="2" name="Title 1"/>
          <p:cNvSpPr>
            <a:spLocks noGrp="1"/>
          </p:cNvSpPr>
          <p:nvPr>
            <p:ph type="ctrTitle"/>
          </p:nvPr>
        </p:nvSpPr>
        <p:spPr>
          <a:xfrm>
            <a:off x="609600" y="381001"/>
            <a:ext cx="7772400" cy="609600"/>
          </a:xfrm>
        </p:spPr>
        <p:txBody>
          <a:bodyPr>
            <a:noAutofit/>
          </a:bodyPr>
          <a:lstStyle/>
          <a:p>
            <a:r>
              <a:rPr lang="en-US" sz="3600" dirty="0" smtClean="0">
                <a:latin typeface="Times New Roman" pitchFamily="18" charset="0"/>
                <a:cs typeface="Times New Roman" pitchFamily="18" charset="0"/>
              </a:rPr>
              <a:t>Screenshots</a:t>
            </a:r>
            <a:endParaRPr lang="en-US" sz="3600" dirty="0">
              <a:latin typeface="Times New Roman" pitchFamily="18" charset="0"/>
              <a:cs typeface="Times New Roman" pitchFamily="18" charset="0"/>
            </a:endParaRPr>
          </a:p>
        </p:txBody>
      </p:sp>
      <p:sp>
        <p:nvSpPr>
          <p:cNvPr id="3" name="Subtitle 2"/>
          <p:cNvSpPr>
            <a:spLocks noGrp="1"/>
          </p:cNvSpPr>
          <p:nvPr>
            <p:ph type="subTitle" idx="1"/>
          </p:nvPr>
        </p:nvSpPr>
        <p:spPr>
          <a:xfrm>
            <a:off x="1447800" y="6019800"/>
            <a:ext cx="6400800" cy="457200"/>
          </a:xfrm>
        </p:spPr>
        <p:txBody>
          <a:bodyPr>
            <a:normAutofit/>
          </a:bodyPr>
          <a:lstStyle/>
          <a:p>
            <a:r>
              <a:rPr lang="en-US" sz="2000" dirty="0" smtClean="0">
                <a:solidFill>
                  <a:schemeClr val="tx1"/>
                </a:solidFill>
                <a:latin typeface="Times New Roman" pitchFamily="18" charset="0"/>
                <a:cs typeface="Times New Roman" pitchFamily="18" charset="0"/>
              </a:rPr>
              <a:t>Home</a:t>
            </a:r>
            <a:endParaRPr lang="en-US" sz="20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E:\PROJECT CDAC\ScreenShots\SignUp.png"/>
          <p:cNvPicPr>
            <a:picLocks noChangeAspect="1" noChangeArrowheads="1"/>
          </p:cNvPicPr>
          <p:nvPr/>
        </p:nvPicPr>
        <p:blipFill>
          <a:blip r:embed="rId2"/>
          <a:srcRect/>
          <a:stretch>
            <a:fillRect/>
          </a:stretch>
        </p:blipFill>
        <p:spPr bwMode="auto">
          <a:xfrm>
            <a:off x="181967" y="838200"/>
            <a:ext cx="8809633" cy="4953000"/>
          </a:xfrm>
          <a:prstGeom prst="rect">
            <a:avLst/>
          </a:prstGeom>
          <a:noFill/>
        </p:spPr>
      </p:pic>
      <p:sp>
        <p:nvSpPr>
          <p:cNvPr id="3" name="TextBox 2"/>
          <p:cNvSpPr txBox="1"/>
          <p:nvPr/>
        </p:nvSpPr>
        <p:spPr>
          <a:xfrm>
            <a:off x="4038600" y="6172200"/>
            <a:ext cx="896399"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Sign up</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3800" y="5943600"/>
            <a:ext cx="1646606"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Sign up address</a:t>
            </a:r>
            <a:endParaRPr lang="en-US" dirty="0">
              <a:latin typeface="Times New Roman" pitchFamily="18" charset="0"/>
              <a:cs typeface="Times New Roman" pitchFamily="18" charset="0"/>
            </a:endParaRPr>
          </a:p>
        </p:txBody>
      </p:sp>
      <p:pic>
        <p:nvPicPr>
          <p:cNvPr id="24578" name="Picture 2" descr="E:\PROJECT CDAC\ScreenShots\SignUpAddAddresss.png"/>
          <p:cNvPicPr>
            <a:picLocks noChangeAspect="1" noChangeArrowheads="1"/>
          </p:cNvPicPr>
          <p:nvPr/>
        </p:nvPicPr>
        <p:blipFill>
          <a:blip r:embed="rId2"/>
          <a:srcRect/>
          <a:stretch>
            <a:fillRect/>
          </a:stretch>
        </p:blipFill>
        <p:spPr bwMode="auto">
          <a:xfrm>
            <a:off x="152400" y="635818"/>
            <a:ext cx="8763000" cy="492678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5943600"/>
            <a:ext cx="2313455"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Sign up verify email id</a:t>
            </a:r>
            <a:endParaRPr lang="en-US" dirty="0">
              <a:latin typeface="Times New Roman" pitchFamily="18" charset="0"/>
              <a:cs typeface="Times New Roman" pitchFamily="18" charset="0"/>
            </a:endParaRPr>
          </a:p>
        </p:txBody>
      </p:sp>
      <p:pic>
        <p:nvPicPr>
          <p:cNvPr id="25603" name="Picture 3" descr="E:\PROJECT CDAC\ScreenShots\SignUpVerifyEmail.png"/>
          <p:cNvPicPr>
            <a:picLocks noChangeAspect="1" noChangeArrowheads="1"/>
          </p:cNvPicPr>
          <p:nvPr/>
        </p:nvPicPr>
        <p:blipFill>
          <a:blip r:embed="rId2"/>
          <a:srcRect/>
          <a:stretch>
            <a:fillRect/>
          </a:stretch>
        </p:blipFill>
        <p:spPr bwMode="auto">
          <a:xfrm>
            <a:off x="152400" y="685800"/>
            <a:ext cx="8763000" cy="492678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14800" y="5943600"/>
            <a:ext cx="845103"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Sign in</a:t>
            </a:r>
            <a:endParaRPr lang="en-US" dirty="0">
              <a:latin typeface="Times New Roman" pitchFamily="18" charset="0"/>
              <a:cs typeface="Times New Roman" pitchFamily="18" charset="0"/>
            </a:endParaRPr>
          </a:p>
        </p:txBody>
      </p:sp>
      <p:pic>
        <p:nvPicPr>
          <p:cNvPr id="25602" name="Picture 2" descr="E:\PROJECT CDAC\ScreenShots\SignIn.png"/>
          <p:cNvPicPr>
            <a:picLocks noChangeAspect="1" noChangeArrowheads="1"/>
          </p:cNvPicPr>
          <p:nvPr/>
        </p:nvPicPr>
        <p:blipFill>
          <a:blip r:embed="rId2"/>
          <a:srcRect/>
          <a:stretch>
            <a:fillRect/>
          </a:stretch>
        </p:blipFill>
        <p:spPr bwMode="auto">
          <a:xfrm>
            <a:off x="105767" y="609600"/>
            <a:ext cx="8809633" cy="4953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5943600"/>
            <a:ext cx="2396811"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Sign in email validation</a:t>
            </a:r>
            <a:endParaRPr lang="en-US" dirty="0">
              <a:latin typeface="Times New Roman" pitchFamily="18" charset="0"/>
              <a:cs typeface="Times New Roman" pitchFamily="18" charset="0"/>
            </a:endParaRPr>
          </a:p>
        </p:txBody>
      </p:sp>
      <p:pic>
        <p:nvPicPr>
          <p:cNvPr id="26626" name="Picture 2" descr="E:\PROJECT CDAC\ScreenShots\SignEmailVerified.png"/>
          <p:cNvPicPr>
            <a:picLocks noChangeAspect="1" noChangeArrowheads="1"/>
          </p:cNvPicPr>
          <p:nvPr/>
        </p:nvPicPr>
        <p:blipFill>
          <a:blip r:embed="rId2"/>
          <a:srcRect/>
          <a:stretch>
            <a:fillRect/>
          </a:stretch>
        </p:blipFill>
        <p:spPr bwMode="auto">
          <a:xfrm>
            <a:off x="228600" y="569101"/>
            <a:ext cx="8610600" cy="4841099"/>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8975"/>
          </a:xfrm>
        </p:spPr>
        <p:txBody>
          <a:bodyPr>
            <a:normAutofit fontScale="90000"/>
          </a:bodyPr>
          <a:lstStyle/>
          <a:p>
            <a:r>
              <a:rPr lang="en-US" dirty="0" smtClean="0"/>
              <a:t>Introduction</a:t>
            </a:r>
            <a:endParaRPr lang="en-US" dirty="0"/>
          </a:p>
        </p:txBody>
      </p:sp>
      <p:sp>
        <p:nvSpPr>
          <p:cNvPr id="3" name="Subtitle 2"/>
          <p:cNvSpPr>
            <a:spLocks noGrp="1"/>
          </p:cNvSpPr>
          <p:nvPr>
            <p:ph type="subTitle" idx="1"/>
          </p:nvPr>
        </p:nvSpPr>
        <p:spPr>
          <a:xfrm>
            <a:off x="1143000" y="1600200"/>
            <a:ext cx="6934200" cy="3657600"/>
          </a:xfrm>
        </p:spPr>
        <p:txBody>
          <a:bodyPr>
            <a:normAutofit fontScale="85000" lnSpcReduction="10000"/>
          </a:bodyPr>
          <a:lstStyle/>
          <a:p>
            <a:pPr algn="l"/>
            <a:r>
              <a:rPr lang="en-US" dirty="0" smtClean="0">
                <a:solidFill>
                  <a:schemeClr val="tx1"/>
                </a:solidFill>
                <a:latin typeface="Times New Roman" pitchFamily="18" charset="0"/>
                <a:cs typeface="Times New Roman" pitchFamily="18" charset="0"/>
              </a:rPr>
              <a:t>Purpose</a:t>
            </a:r>
            <a:r>
              <a:rPr lang="en-US" dirty="0" smtClean="0">
                <a:solidFill>
                  <a:schemeClr val="tx1"/>
                </a:solidFill>
              </a:rPr>
              <a:t> </a:t>
            </a:r>
          </a:p>
          <a:p>
            <a:pPr algn="l"/>
            <a:endParaRPr lang="en-US" dirty="0" smtClean="0">
              <a:solidFill>
                <a:schemeClr val="tx1"/>
              </a:solidFill>
            </a:endParaRPr>
          </a:p>
          <a:p>
            <a:pPr algn="l"/>
            <a:r>
              <a:rPr lang="en-IN" sz="2400" dirty="0" smtClean="0">
                <a:solidFill>
                  <a:schemeClr val="tx1"/>
                </a:solidFill>
                <a:latin typeface="Times New Roman"/>
                <a:ea typeface="Times New Roman"/>
              </a:rPr>
              <a:t>The Online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service '</a:t>
            </a:r>
            <a:r>
              <a:rPr lang="en-IN" sz="2400" dirty="0" err="1" smtClean="0">
                <a:solidFill>
                  <a:schemeClr val="tx1"/>
                </a:solidFill>
                <a:latin typeface="Times New Roman"/>
                <a:ea typeface="Times New Roman"/>
              </a:rPr>
              <a:t>Ghar</a:t>
            </a:r>
            <a:r>
              <a:rPr lang="en-IN" sz="2400" dirty="0" smtClean="0">
                <a:solidFill>
                  <a:schemeClr val="tx1"/>
                </a:solidFill>
                <a:latin typeface="Times New Roman"/>
                <a:ea typeface="Times New Roman"/>
              </a:rPr>
              <a:t> Ka </a:t>
            </a:r>
            <a:r>
              <a:rPr lang="en-IN" sz="2400" dirty="0" err="1" smtClean="0">
                <a:solidFill>
                  <a:schemeClr val="tx1"/>
                </a:solidFill>
                <a:latin typeface="Times New Roman"/>
                <a:ea typeface="Times New Roman"/>
              </a:rPr>
              <a:t>Dabba</a:t>
            </a:r>
            <a:r>
              <a:rPr lang="en-IN" sz="2400" dirty="0" smtClean="0">
                <a:solidFill>
                  <a:schemeClr val="tx1"/>
                </a:solidFill>
                <a:latin typeface="Times New Roman"/>
                <a:ea typeface="Times New Roman"/>
              </a:rPr>
              <a:t>' website is intended to provide complete solution for Vendors, Customer as well as Internal users (Staff) as a single Gateway using internet. Vendors could be anyone who want to setup their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service </a:t>
            </a:r>
            <a:r>
              <a:rPr lang="en-IN" sz="2400" dirty="0" err="1" smtClean="0">
                <a:solidFill>
                  <a:schemeClr val="tx1"/>
                </a:solidFill>
                <a:latin typeface="Times New Roman"/>
                <a:ea typeface="Times New Roman"/>
              </a:rPr>
              <a:t>center</a:t>
            </a:r>
            <a:r>
              <a:rPr lang="en-IN" sz="2400" dirty="0" smtClean="0">
                <a:solidFill>
                  <a:schemeClr val="tx1"/>
                </a:solidFill>
                <a:latin typeface="Times New Roman"/>
                <a:ea typeface="Times New Roman"/>
              </a:rPr>
              <a:t> but don’t have platform for the same specially housewife’s who wish have a source of side income. It will enable vendors to provide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service online, consumers to browse through all the available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service and order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without physically visiting the </a:t>
            </a:r>
            <a:r>
              <a:rPr lang="en-IN" sz="2400" dirty="0" err="1" smtClean="0">
                <a:solidFill>
                  <a:schemeClr val="tx1"/>
                </a:solidFill>
                <a:latin typeface="Times New Roman"/>
                <a:ea typeface="Times New Roman"/>
              </a:rPr>
              <a:t>tiffin</a:t>
            </a:r>
            <a:r>
              <a:rPr lang="en-IN" sz="2400" dirty="0" smtClean="0">
                <a:solidFill>
                  <a:schemeClr val="tx1"/>
                </a:solidFill>
                <a:latin typeface="Times New Roman"/>
                <a:ea typeface="Times New Roman"/>
              </a:rPr>
              <a:t> service </a:t>
            </a:r>
            <a:r>
              <a:rPr lang="en-IN" sz="2400" dirty="0" err="1" smtClean="0">
                <a:solidFill>
                  <a:schemeClr val="tx1"/>
                </a:solidFill>
                <a:latin typeface="Times New Roman"/>
                <a:ea typeface="Times New Roman"/>
              </a:rPr>
              <a:t>center</a:t>
            </a:r>
            <a:r>
              <a:rPr lang="en-IN" sz="2400" dirty="0" smtClean="0">
                <a:solidFill>
                  <a:schemeClr val="tx1"/>
                </a:solidFill>
                <a:latin typeface="Times New Roman"/>
                <a:ea typeface="Times New Roman"/>
              </a:rPr>
              <a:t>.</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0" y="5943600"/>
            <a:ext cx="2219518"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Forgot password page</a:t>
            </a:r>
            <a:endParaRPr lang="en-US" dirty="0">
              <a:latin typeface="Times New Roman" pitchFamily="18" charset="0"/>
              <a:cs typeface="Times New Roman" pitchFamily="18" charset="0"/>
            </a:endParaRPr>
          </a:p>
        </p:txBody>
      </p:sp>
      <p:pic>
        <p:nvPicPr>
          <p:cNvPr id="44034" name="Picture 2" descr="E:\PROJECT CDAC\ScreenShots\ForgotPassword.png"/>
          <p:cNvPicPr>
            <a:picLocks noChangeAspect="1" noChangeArrowheads="1"/>
          </p:cNvPicPr>
          <p:nvPr/>
        </p:nvPicPr>
        <p:blipFill>
          <a:blip r:embed="rId2"/>
          <a:srcRect/>
          <a:stretch>
            <a:fillRect/>
          </a:stretch>
        </p:blipFill>
        <p:spPr bwMode="auto">
          <a:xfrm>
            <a:off x="76200" y="609600"/>
            <a:ext cx="8839200" cy="4969624"/>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5943600"/>
            <a:ext cx="1890262"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Admin home page</a:t>
            </a:r>
            <a:endParaRPr lang="en-US" dirty="0">
              <a:latin typeface="Times New Roman" pitchFamily="18" charset="0"/>
              <a:cs typeface="Times New Roman" pitchFamily="18" charset="0"/>
            </a:endParaRPr>
          </a:p>
        </p:txBody>
      </p:sp>
      <p:pic>
        <p:nvPicPr>
          <p:cNvPr id="27650" name="Picture 2" descr="E:\PROJECT CDAC\ScreenShots\AdminMainPage.png"/>
          <p:cNvPicPr>
            <a:picLocks noChangeAspect="1" noChangeArrowheads="1"/>
          </p:cNvPicPr>
          <p:nvPr/>
        </p:nvPicPr>
        <p:blipFill>
          <a:blip r:embed="rId2"/>
          <a:srcRect/>
          <a:stretch>
            <a:fillRect/>
          </a:stretch>
        </p:blipFill>
        <p:spPr bwMode="auto">
          <a:xfrm>
            <a:off x="228600" y="609600"/>
            <a:ext cx="8674100" cy="48768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E:\PROJECT CDAC\ScreenShots\AdminApproveVendors.png"/>
          <p:cNvPicPr>
            <a:picLocks noChangeAspect="1" noChangeArrowheads="1"/>
          </p:cNvPicPr>
          <p:nvPr/>
        </p:nvPicPr>
        <p:blipFill>
          <a:blip r:embed="rId2"/>
          <a:srcRect/>
          <a:stretch>
            <a:fillRect/>
          </a:stretch>
        </p:blipFill>
        <p:spPr bwMode="auto">
          <a:xfrm>
            <a:off x="152400" y="609600"/>
            <a:ext cx="8763000" cy="4926782"/>
          </a:xfrm>
          <a:prstGeom prst="rect">
            <a:avLst/>
          </a:prstGeom>
          <a:noFill/>
        </p:spPr>
      </p:pic>
      <p:sp>
        <p:nvSpPr>
          <p:cNvPr id="6" name="Rectangle 5"/>
          <p:cNvSpPr/>
          <p:nvPr/>
        </p:nvSpPr>
        <p:spPr>
          <a:xfrm>
            <a:off x="2667000" y="5867400"/>
            <a:ext cx="3602269" cy="369332"/>
          </a:xfrm>
          <a:prstGeom prst="rect">
            <a:avLst/>
          </a:prstGeom>
        </p:spPr>
        <p:txBody>
          <a:bodyPr wrap="none">
            <a:spAutoFit/>
          </a:bodyPr>
          <a:lstStyle/>
          <a:p>
            <a:pPr algn="ctr"/>
            <a:r>
              <a:rPr lang="en-US" dirty="0" smtClean="0">
                <a:latin typeface="Times New Roman" pitchFamily="18" charset="0"/>
                <a:cs typeface="Times New Roman" pitchFamily="18" charset="0"/>
              </a:rPr>
              <a:t>All approved vendors on admin page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0" y="5867400"/>
            <a:ext cx="3833102" cy="369332"/>
          </a:xfrm>
          <a:prstGeom prst="rect">
            <a:avLst/>
          </a:prstGeom>
        </p:spPr>
        <p:txBody>
          <a:bodyPr wrap="none">
            <a:spAutoFit/>
          </a:bodyPr>
          <a:lstStyle/>
          <a:p>
            <a:pPr algn="ctr"/>
            <a:r>
              <a:rPr lang="en-US" dirty="0" smtClean="0">
                <a:latin typeface="Times New Roman" pitchFamily="18" charset="0"/>
                <a:cs typeface="Times New Roman" pitchFamily="18" charset="0"/>
              </a:rPr>
              <a:t>All unapproved vendors on admin page</a:t>
            </a:r>
            <a:endParaRPr lang="en-US" dirty="0">
              <a:latin typeface="Times New Roman" pitchFamily="18" charset="0"/>
              <a:cs typeface="Times New Roman" pitchFamily="18" charset="0"/>
            </a:endParaRPr>
          </a:p>
        </p:txBody>
      </p:sp>
      <p:pic>
        <p:nvPicPr>
          <p:cNvPr id="30722" name="Picture 2" descr="E:\PROJECT CDAC\ScreenShots\AdminUapprovedVendors.png"/>
          <p:cNvPicPr>
            <a:picLocks noChangeAspect="1" noChangeArrowheads="1"/>
          </p:cNvPicPr>
          <p:nvPr/>
        </p:nvPicPr>
        <p:blipFill>
          <a:blip r:embed="rId2"/>
          <a:srcRect/>
          <a:stretch>
            <a:fillRect/>
          </a:stretch>
        </p:blipFill>
        <p:spPr bwMode="auto">
          <a:xfrm>
            <a:off x="228600" y="688143"/>
            <a:ext cx="8534400" cy="479825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6019800"/>
            <a:ext cx="3474028"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All blocked vendors on admin page</a:t>
            </a:r>
            <a:endParaRPr lang="en-US" dirty="0">
              <a:latin typeface="Times New Roman" pitchFamily="18" charset="0"/>
              <a:cs typeface="Times New Roman" pitchFamily="18" charset="0"/>
            </a:endParaRPr>
          </a:p>
        </p:txBody>
      </p:sp>
      <p:pic>
        <p:nvPicPr>
          <p:cNvPr id="29698" name="Picture 2" descr="E:\PROJECT CDAC\ScreenShots\AdminBlockedVendors.png"/>
          <p:cNvPicPr>
            <a:picLocks noChangeAspect="1" noChangeArrowheads="1"/>
          </p:cNvPicPr>
          <p:nvPr/>
        </p:nvPicPr>
        <p:blipFill>
          <a:blip r:embed="rId2"/>
          <a:srcRect/>
          <a:stretch>
            <a:fillRect/>
          </a:stretch>
        </p:blipFill>
        <p:spPr bwMode="auto">
          <a:xfrm>
            <a:off x="228600" y="762000"/>
            <a:ext cx="8458200" cy="475541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6600" y="6019800"/>
            <a:ext cx="1915974"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home page</a:t>
            </a:r>
            <a:endParaRPr lang="en-US" dirty="0">
              <a:latin typeface="Times New Roman" pitchFamily="18" charset="0"/>
              <a:cs typeface="Times New Roman" pitchFamily="18" charset="0"/>
            </a:endParaRPr>
          </a:p>
        </p:txBody>
      </p:sp>
      <p:pic>
        <p:nvPicPr>
          <p:cNvPr id="31746" name="Picture 2" descr="E:\PROJECT CDAC\ScreenShots\VendorMainPage.png"/>
          <p:cNvPicPr>
            <a:picLocks noChangeAspect="1" noChangeArrowheads="1"/>
          </p:cNvPicPr>
          <p:nvPr/>
        </p:nvPicPr>
        <p:blipFill>
          <a:blip r:embed="rId2"/>
          <a:srcRect/>
          <a:stretch>
            <a:fillRect/>
          </a:stretch>
        </p:blipFill>
        <p:spPr bwMode="auto">
          <a:xfrm>
            <a:off x="228600" y="685800"/>
            <a:ext cx="8686800" cy="488394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4200" y="6019800"/>
            <a:ext cx="2422523"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edit profile page</a:t>
            </a:r>
            <a:endParaRPr lang="en-US" dirty="0">
              <a:latin typeface="Times New Roman" pitchFamily="18" charset="0"/>
              <a:cs typeface="Times New Roman" pitchFamily="18" charset="0"/>
            </a:endParaRPr>
          </a:p>
        </p:txBody>
      </p:sp>
      <p:pic>
        <p:nvPicPr>
          <p:cNvPr id="32770" name="Picture 2" descr="E:\PROJECT CDAC\ScreenShots\VendorEditProfile.png"/>
          <p:cNvPicPr>
            <a:picLocks noChangeAspect="1" noChangeArrowheads="1"/>
          </p:cNvPicPr>
          <p:nvPr/>
        </p:nvPicPr>
        <p:blipFill>
          <a:blip r:embed="rId2"/>
          <a:srcRect/>
          <a:stretch>
            <a:fillRect/>
          </a:stretch>
        </p:blipFill>
        <p:spPr bwMode="auto">
          <a:xfrm>
            <a:off x="105767" y="685800"/>
            <a:ext cx="8809633" cy="4953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3121432"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edit profile picture page</a:t>
            </a:r>
            <a:endParaRPr lang="en-US" dirty="0">
              <a:latin typeface="Times New Roman" pitchFamily="18" charset="0"/>
              <a:cs typeface="Times New Roman" pitchFamily="18" charset="0"/>
            </a:endParaRPr>
          </a:p>
        </p:txBody>
      </p:sp>
      <p:pic>
        <p:nvPicPr>
          <p:cNvPr id="33794" name="Picture 2" descr="E:\PROJECT CDAC\ScreenShots\VendorMainPageUpdateProfilePicture.png"/>
          <p:cNvPicPr>
            <a:picLocks noChangeAspect="1" noChangeArrowheads="1"/>
          </p:cNvPicPr>
          <p:nvPr/>
        </p:nvPicPr>
        <p:blipFill>
          <a:blip r:embed="rId2"/>
          <a:srcRect/>
          <a:stretch>
            <a:fillRect/>
          </a:stretch>
        </p:blipFill>
        <p:spPr bwMode="auto">
          <a:xfrm>
            <a:off x="156369" y="609600"/>
            <a:ext cx="8682831" cy="488170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289060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edit profile basic info</a:t>
            </a:r>
            <a:endParaRPr lang="en-US" dirty="0">
              <a:latin typeface="Times New Roman" pitchFamily="18" charset="0"/>
              <a:cs typeface="Times New Roman" pitchFamily="18" charset="0"/>
            </a:endParaRPr>
          </a:p>
        </p:txBody>
      </p:sp>
      <p:pic>
        <p:nvPicPr>
          <p:cNvPr id="34818" name="Picture 2" descr="E:\PROJECT CDAC\ScreenShots\VendorEditProfileUpdateBasicInfo.png"/>
          <p:cNvPicPr>
            <a:picLocks noChangeAspect="1" noChangeArrowheads="1"/>
          </p:cNvPicPr>
          <p:nvPr/>
        </p:nvPicPr>
        <p:blipFill>
          <a:blip r:embed="rId2"/>
          <a:srcRect/>
          <a:stretch>
            <a:fillRect/>
          </a:stretch>
        </p:blipFill>
        <p:spPr bwMode="auto">
          <a:xfrm>
            <a:off x="76200" y="685800"/>
            <a:ext cx="8945166" cy="5029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301884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main page edit address</a:t>
            </a:r>
            <a:endParaRPr lang="en-US" dirty="0">
              <a:latin typeface="Times New Roman" pitchFamily="18" charset="0"/>
              <a:cs typeface="Times New Roman" pitchFamily="18" charset="0"/>
            </a:endParaRPr>
          </a:p>
        </p:txBody>
      </p:sp>
      <p:pic>
        <p:nvPicPr>
          <p:cNvPr id="35842" name="Picture 2" descr="E:\PROJECT CDAC\ScreenShots\VendorMainPageEditAddress.png"/>
          <p:cNvPicPr>
            <a:picLocks noChangeAspect="1" noChangeArrowheads="1"/>
          </p:cNvPicPr>
          <p:nvPr/>
        </p:nvPicPr>
        <p:blipFill>
          <a:blip r:embed="rId2"/>
          <a:srcRect/>
          <a:stretch>
            <a:fillRect/>
          </a:stretch>
        </p:blipFill>
        <p:spPr bwMode="auto">
          <a:xfrm>
            <a:off x="152400" y="685800"/>
            <a:ext cx="8839200" cy="496962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8975"/>
          </a:xfrm>
        </p:spPr>
        <p:txBody>
          <a:bodyPr>
            <a:normAutofit fontScale="90000"/>
          </a:bodyPr>
          <a:lstStyle/>
          <a:p>
            <a:endParaRPr lang="en-US" dirty="0"/>
          </a:p>
        </p:txBody>
      </p:sp>
      <p:sp>
        <p:nvSpPr>
          <p:cNvPr id="3" name="Subtitle 2"/>
          <p:cNvSpPr>
            <a:spLocks noGrp="1"/>
          </p:cNvSpPr>
          <p:nvPr>
            <p:ph type="subTitle" idx="1"/>
          </p:nvPr>
        </p:nvSpPr>
        <p:spPr>
          <a:xfrm>
            <a:off x="990600" y="1600200"/>
            <a:ext cx="7519988" cy="3886200"/>
          </a:xfrm>
        </p:spPr>
        <p:txBody>
          <a:bodyPr>
            <a:normAutofit/>
          </a:bodyPr>
          <a:lstStyle/>
          <a:p>
            <a:pPr algn="l"/>
            <a:r>
              <a:rPr lang="en-IN" sz="2800" dirty="0" smtClean="0">
                <a:solidFill>
                  <a:srgbClr val="000000"/>
                </a:solidFill>
                <a:latin typeface="Times New Roman"/>
                <a:ea typeface="Times New Roman"/>
              </a:rPr>
              <a:t>Project Background</a:t>
            </a:r>
            <a:r>
              <a:rPr lang="en-US" sz="2800" dirty="0" smtClean="0">
                <a:solidFill>
                  <a:schemeClr val="tx1"/>
                </a:solidFill>
              </a:rPr>
              <a:t> </a:t>
            </a:r>
          </a:p>
          <a:p>
            <a:pPr algn="l"/>
            <a:endParaRPr lang="en-US" dirty="0" smtClean="0">
              <a:solidFill>
                <a:schemeClr val="tx1"/>
              </a:solidFill>
            </a:endParaRPr>
          </a:p>
          <a:p>
            <a:pPr algn="l">
              <a:lnSpc>
                <a:spcPct val="107000"/>
              </a:lnSpc>
              <a:spcBef>
                <a:spcPts val="0"/>
              </a:spcBef>
              <a:spcAft>
                <a:spcPts val="800"/>
              </a:spcAft>
            </a:pPr>
            <a:r>
              <a:rPr lang="en-IN" sz="2000" dirty="0" smtClean="0">
                <a:solidFill>
                  <a:schemeClr val="tx1"/>
                </a:solidFill>
                <a:latin typeface="Times New Roman"/>
                <a:ea typeface="Times New Roman"/>
              </a:rPr>
              <a:t>In the current competitive world, many youths travel to different unknown locations for their basic education or jobs. The main problem they face is the food they get, and they crave for homemade food, but it is difficult to find it. On the other hand, some housewives wish to work and earn money to gain financial independence. It is difficult for these ladies to reach customers  and market their products.</a:t>
            </a:r>
            <a:endParaRPr lang="en-US" sz="2000" dirty="0">
              <a:solidFill>
                <a:schemeClr val="tx1"/>
              </a:solidFill>
              <a:ea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0800" y="6019800"/>
            <a:ext cx="3993466"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add new subscription plan page 1</a:t>
            </a:r>
            <a:endParaRPr lang="en-US" dirty="0">
              <a:latin typeface="Times New Roman" pitchFamily="18" charset="0"/>
              <a:cs typeface="Times New Roman" pitchFamily="18" charset="0"/>
            </a:endParaRPr>
          </a:p>
        </p:txBody>
      </p:sp>
      <p:pic>
        <p:nvPicPr>
          <p:cNvPr id="36866" name="Picture 2" descr="E:\PROJECT CDAC\ScreenShots\VendorAddNewSubPlan1.png"/>
          <p:cNvPicPr>
            <a:picLocks noChangeAspect="1" noChangeArrowheads="1"/>
          </p:cNvPicPr>
          <p:nvPr/>
        </p:nvPicPr>
        <p:blipFill>
          <a:blip r:embed="rId2"/>
          <a:srcRect/>
          <a:stretch>
            <a:fillRect/>
          </a:stretch>
        </p:blipFill>
        <p:spPr bwMode="auto">
          <a:xfrm>
            <a:off x="152400" y="685800"/>
            <a:ext cx="8839200" cy="4969624"/>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7000" y="6019800"/>
            <a:ext cx="3993466"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add new subscription plan page 2</a:t>
            </a:r>
            <a:endParaRPr lang="en-US" dirty="0">
              <a:latin typeface="Times New Roman" pitchFamily="18" charset="0"/>
              <a:cs typeface="Times New Roman" pitchFamily="18" charset="0"/>
            </a:endParaRPr>
          </a:p>
        </p:txBody>
      </p:sp>
      <p:pic>
        <p:nvPicPr>
          <p:cNvPr id="37890" name="Picture 2" descr="E:\PROJECT CDAC\ScreenShots\VendorAddNewSubPlan2.png"/>
          <p:cNvPicPr>
            <a:picLocks noChangeAspect="1" noChangeArrowheads="1"/>
          </p:cNvPicPr>
          <p:nvPr/>
        </p:nvPicPr>
        <p:blipFill>
          <a:blip r:embed="rId2"/>
          <a:srcRect/>
          <a:stretch>
            <a:fillRect/>
          </a:stretch>
        </p:blipFill>
        <p:spPr bwMode="auto">
          <a:xfrm>
            <a:off x="152400" y="685800"/>
            <a:ext cx="8809632" cy="4953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3200" y="6019800"/>
            <a:ext cx="2871363"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all subscription plans</a:t>
            </a:r>
            <a:endParaRPr lang="en-US" dirty="0">
              <a:latin typeface="Times New Roman" pitchFamily="18" charset="0"/>
              <a:cs typeface="Times New Roman" pitchFamily="18" charset="0"/>
            </a:endParaRPr>
          </a:p>
        </p:txBody>
      </p:sp>
      <p:pic>
        <p:nvPicPr>
          <p:cNvPr id="38914" name="Picture 2" descr="E:\PROJECT CDAC\ScreenShots\VendorDisplayAllSubscriptionPlan.png"/>
          <p:cNvPicPr>
            <a:picLocks noChangeAspect="1" noChangeArrowheads="1"/>
          </p:cNvPicPr>
          <p:nvPr/>
        </p:nvPicPr>
        <p:blipFill>
          <a:blip r:embed="rId2"/>
          <a:srcRect/>
          <a:stretch>
            <a:fillRect/>
          </a:stretch>
        </p:blipFill>
        <p:spPr bwMode="auto">
          <a:xfrm>
            <a:off x="152400" y="838200"/>
            <a:ext cx="8809634" cy="49530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6019800"/>
            <a:ext cx="2576411"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all available plans</a:t>
            </a:r>
            <a:endParaRPr lang="en-US" dirty="0">
              <a:latin typeface="Times New Roman" pitchFamily="18" charset="0"/>
              <a:cs typeface="Times New Roman" pitchFamily="18" charset="0"/>
            </a:endParaRPr>
          </a:p>
        </p:txBody>
      </p:sp>
      <p:pic>
        <p:nvPicPr>
          <p:cNvPr id="39938" name="Picture 2" descr="E:\PROJECT CDAC\ScreenShots\VendorAllAvaliablePlans.png"/>
          <p:cNvPicPr>
            <a:picLocks noChangeAspect="1" noChangeArrowheads="1"/>
          </p:cNvPicPr>
          <p:nvPr/>
        </p:nvPicPr>
        <p:blipFill>
          <a:blip r:embed="rId2"/>
          <a:srcRect/>
          <a:stretch>
            <a:fillRect/>
          </a:stretch>
        </p:blipFill>
        <p:spPr bwMode="auto">
          <a:xfrm>
            <a:off x="152400" y="669176"/>
            <a:ext cx="8839200" cy="496962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6019800"/>
            <a:ext cx="2396875"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Vendor all disable plans</a:t>
            </a:r>
            <a:endParaRPr lang="en-US" dirty="0">
              <a:latin typeface="Times New Roman" pitchFamily="18" charset="0"/>
              <a:cs typeface="Times New Roman" pitchFamily="18" charset="0"/>
            </a:endParaRPr>
          </a:p>
        </p:txBody>
      </p:sp>
      <p:pic>
        <p:nvPicPr>
          <p:cNvPr id="40962" name="Picture 2" descr="E:\PROJECT CDAC\ScreenShots\VendorAllDisbaledPlans.png"/>
          <p:cNvPicPr>
            <a:picLocks noChangeAspect="1" noChangeArrowheads="1"/>
          </p:cNvPicPr>
          <p:nvPr/>
        </p:nvPicPr>
        <p:blipFill>
          <a:blip r:embed="rId2"/>
          <a:srcRect/>
          <a:stretch>
            <a:fillRect/>
          </a:stretch>
        </p:blipFill>
        <p:spPr bwMode="auto">
          <a:xfrm>
            <a:off x="105768" y="685800"/>
            <a:ext cx="8809632" cy="4953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296748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Edit subscription plans page 1</a:t>
            </a:r>
            <a:endParaRPr lang="en-US" dirty="0">
              <a:latin typeface="Times New Roman" pitchFamily="18" charset="0"/>
              <a:cs typeface="Times New Roman" pitchFamily="18" charset="0"/>
            </a:endParaRPr>
          </a:p>
        </p:txBody>
      </p:sp>
      <p:pic>
        <p:nvPicPr>
          <p:cNvPr id="41986" name="Picture 2" descr="E:\PROJECT CDAC\ScreenShots\VendorEditSubPlan1.png"/>
          <p:cNvPicPr>
            <a:picLocks noChangeAspect="1" noChangeArrowheads="1"/>
          </p:cNvPicPr>
          <p:nvPr/>
        </p:nvPicPr>
        <p:blipFill>
          <a:blip r:embed="rId2"/>
          <a:srcRect/>
          <a:stretch>
            <a:fillRect/>
          </a:stretch>
        </p:blipFill>
        <p:spPr bwMode="auto">
          <a:xfrm>
            <a:off x="105768" y="838200"/>
            <a:ext cx="8809632" cy="4953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296748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Edit subscription plans page 2</a:t>
            </a:r>
            <a:endParaRPr lang="en-US" dirty="0">
              <a:latin typeface="Times New Roman" pitchFamily="18" charset="0"/>
              <a:cs typeface="Times New Roman" pitchFamily="18" charset="0"/>
            </a:endParaRPr>
          </a:p>
        </p:txBody>
      </p:sp>
      <p:pic>
        <p:nvPicPr>
          <p:cNvPr id="43010" name="Picture 2" descr="E:\PROJECT CDAC\ScreenShots\VendorEditSubPlan2.png"/>
          <p:cNvPicPr>
            <a:picLocks noChangeAspect="1" noChangeArrowheads="1"/>
          </p:cNvPicPr>
          <p:nvPr/>
        </p:nvPicPr>
        <p:blipFill>
          <a:blip r:embed="rId2"/>
          <a:srcRect/>
          <a:stretch>
            <a:fillRect/>
          </a:stretch>
        </p:blipFill>
        <p:spPr bwMode="auto">
          <a:xfrm>
            <a:off x="76200" y="685800"/>
            <a:ext cx="8915400" cy="501246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0" y="6019800"/>
            <a:ext cx="2146742"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home page</a:t>
            </a:r>
            <a:endParaRPr lang="en-US" dirty="0">
              <a:latin typeface="Times New Roman" pitchFamily="18" charset="0"/>
              <a:cs typeface="Times New Roman" pitchFamily="18" charset="0"/>
            </a:endParaRPr>
          </a:p>
        </p:txBody>
      </p:sp>
      <p:pic>
        <p:nvPicPr>
          <p:cNvPr id="45058" name="Picture 2" descr="E:\PROJECT CDAC\ScreenShots\CustomerMainPage.png"/>
          <p:cNvPicPr>
            <a:picLocks noChangeAspect="1" noChangeArrowheads="1"/>
          </p:cNvPicPr>
          <p:nvPr/>
        </p:nvPicPr>
        <p:blipFill>
          <a:blip r:embed="rId2"/>
          <a:srcRect/>
          <a:stretch>
            <a:fillRect/>
          </a:stretch>
        </p:blipFill>
        <p:spPr bwMode="auto">
          <a:xfrm>
            <a:off x="76200" y="685800"/>
            <a:ext cx="8945166" cy="50292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4600" y="6019800"/>
            <a:ext cx="4140877"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page view for subscription plans</a:t>
            </a:r>
            <a:endParaRPr lang="en-US" dirty="0">
              <a:latin typeface="Times New Roman" pitchFamily="18" charset="0"/>
              <a:cs typeface="Times New Roman" pitchFamily="18" charset="0"/>
            </a:endParaRPr>
          </a:p>
        </p:txBody>
      </p:sp>
      <p:pic>
        <p:nvPicPr>
          <p:cNvPr id="46082" name="Picture 2" descr="E:\PROJECT CDAC\ScreenShots\CustomerViewVendor.png"/>
          <p:cNvPicPr>
            <a:picLocks noChangeAspect="1" noChangeArrowheads="1"/>
          </p:cNvPicPr>
          <p:nvPr/>
        </p:nvPicPr>
        <p:blipFill>
          <a:blip r:embed="rId2"/>
          <a:srcRect/>
          <a:stretch>
            <a:fillRect/>
          </a:stretch>
        </p:blipFill>
        <p:spPr bwMode="auto">
          <a:xfrm>
            <a:off x="47625" y="567428"/>
            <a:ext cx="9020175" cy="507137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6019800"/>
            <a:ext cx="4810036"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page view for subscription plan’s </a:t>
            </a:r>
            <a:r>
              <a:rPr lang="en-US" dirty="0" err="1" smtClean="0">
                <a:latin typeface="Times New Roman" pitchFamily="18" charset="0"/>
                <a:cs typeface="Times New Roman" pitchFamily="18" charset="0"/>
              </a:rPr>
              <a:t>tiffins</a:t>
            </a:r>
            <a:endParaRPr lang="en-US" dirty="0">
              <a:latin typeface="Times New Roman" pitchFamily="18" charset="0"/>
              <a:cs typeface="Times New Roman" pitchFamily="18" charset="0"/>
            </a:endParaRPr>
          </a:p>
        </p:txBody>
      </p:sp>
      <p:pic>
        <p:nvPicPr>
          <p:cNvPr id="47106" name="Picture 2" descr="E:\PROJECT CDAC\ScreenShots\CustomerViewSubPlan.png"/>
          <p:cNvPicPr>
            <a:picLocks noChangeAspect="1" noChangeArrowheads="1"/>
          </p:cNvPicPr>
          <p:nvPr/>
        </p:nvPicPr>
        <p:blipFill>
          <a:blip r:embed="rId2"/>
          <a:srcRect/>
          <a:stretch>
            <a:fillRect/>
          </a:stretch>
        </p:blipFill>
        <p:spPr bwMode="auto">
          <a:xfrm>
            <a:off x="76200" y="685799"/>
            <a:ext cx="8991600" cy="5055307"/>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8975"/>
          </a:xfrm>
        </p:spPr>
        <p:txBody>
          <a:bodyPr>
            <a:normAutofit fontScale="90000"/>
          </a:bodyPr>
          <a:lstStyle/>
          <a:p>
            <a:endParaRPr lang="en-US" dirty="0"/>
          </a:p>
        </p:txBody>
      </p:sp>
      <p:sp>
        <p:nvSpPr>
          <p:cNvPr id="3" name="Subtitle 2"/>
          <p:cNvSpPr>
            <a:spLocks noGrp="1"/>
          </p:cNvSpPr>
          <p:nvPr>
            <p:ph type="subTitle" idx="1"/>
          </p:nvPr>
        </p:nvSpPr>
        <p:spPr>
          <a:xfrm>
            <a:off x="990600" y="1600200"/>
            <a:ext cx="7519988" cy="3886200"/>
          </a:xfrm>
        </p:spPr>
        <p:txBody>
          <a:bodyPr>
            <a:normAutofit/>
          </a:bodyPr>
          <a:lstStyle/>
          <a:p>
            <a:pPr algn="l"/>
            <a:r>
              <a:rPr lang="en-IN" sz="2800" dirty="0" smtClean="0">
                <a:solidFill>
                  <a:schemeClr val="tx1"/>
                </a:solidFill>
                <a:latin typeface="Times New Roman"/>
                <a:ea typeface="Times New Roman"/>
              </a:rPr>
              <a:t>Goals of the project</a:t>
            </a:r>
          </a:p>
          <a:p>
            <a:pPr algn="l"/>
            <a:endParaRPr lang="en-US" sz="2800" dirty="0" smtClean="0">
              <a:solidFill>
                <a:schemeClr val="tx1"/>
              </a:solidFill>
            </a:endParaRPr>
          </a:p>
          <a:p>
            <a:pPr algn="l">
              <a:lnSpc>
                <a:spcPct val="107000"/>
              </a:lnSpc>
              <a:spcBef>
                <a:spcPts val="0"/>
              </a:spcBef>
              <a:spcAft>
                <a:spcPts val="800"/>
              </a:spcAft>
            </a:pPr>
            <a:r>
              <a:rPr lang="en-US" sz="1600" dirty="0" smtClean="0">
                <a:latin typeface="Times New Roman"/>
                <a:ea typeface="Times New Roman"/>
              </a:rPr>
              <a:t> </a:t>
            </a:r>
            <a:r>
              <a:rPr lang="en-IN" sz="2000" dirty="0" smtClean="0">
                <a:solidFill>
                  <a:schemeClr val="tx1"/>
                </a:solidFill>
                <a:latin typeface="Times New Roman"/>
                <a:ea typeface="Times New Roman"/>
              </a:rPr>
              <a:t>The main objective of this project is to give a common platform for the customers and service provider. This system will help consumers from various places to communicate with various providers (</a:t>
            </a:r>
            <a:r>
              <a:rPr lang="en-IN" sz="2000" dirty="0" err="1" smtClean="0">
                <a:solidFill>
                  <a:schemeClr val="tx1"/>
                </a:solidFill>
                <a:latin typeface="Times New Roman"/>
                <a:ea typeface="Times New Roman"/>
              </a:rPr>
              <a:t>tiffin</a:t>
            </a:r>
            <a:r>
              <a:rPr lang="en-IN" sz="2000" dirty="0" smtClean="0">
                <a:solidFill>
                  <a:schemeClr val="tx1"/>
                </a:solidFill>
                <a:latin typeface="Times New Roman"/>
                <a:ea typeface="Times New Roman"/>
              </a:rPr>
              <a:t> service providers) and ease their searching efforts. The main interest of the Project is to create a central service system that will act as a bridge between providers and consumers.</a:t>
            </a:r>
            <a:endParaRPr lang="en-US" sz="1600" dirty="0">
              <a:solidFill>
                <a:schemeClr val="tx1"/>
              </a:solidFill>
              <a:ea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6019800"/>
            <a:ext cx="290336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page to place order</a:t>
            </a:r>
            <a:endParaRPr lang="en-US" dirty="0">
              <a:latin typeface="Times New Roman" pitchFamily="18" charset="0"/>
              <a:cs typeface="Times New Roman" pitchFamily="18" charset="0"/>
            </a:endParaRPr>
          </a:p>
        </p:txBody>
      </p:sp>
      <p:pic>
        <p:nvPicPr>
          <p:cNvPr id="48130" name="Picture 2" descr="E:\PROJECT CDAC\ScreenShots\CustomerPlaceOrder1.png"/>
          <p:cNvPicPr>
            <a:picLocks noChangeAspect="1" noChangeArrowheads="1"/>
          </p:cNvPicPr>
          <p:nvPr/>
        </p:nvPicPr>
        <p:blipFill>
          <a:blip r:embed="rId2"/>
          <a:srcRect/>
          <a:stretch>
            <a:fillRect/>
          </a:stretch>
        </p:blipFill>
        <p:spPr bwMode="auto">
          <a:xfrm>
            <a:off x="76200" y="685800"/>
            <a:ext cx="8991600" cy="5055306"/>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7000" y="6019800"/>
            <a:ext cx="4044697"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page order placed successfully!</a:t>
            </a:r>
            <a:endParaRPr lang="en-US" dirty="0">
              <a:latin typeface="Times New Roman" pitchFamily="18" charset="0"/>
              <a:cs typeface="Times New Roman" pitchFamily="18" charset="0"/>
            </a:endParaRPr>
          </a:p>
        </p:txBody>
      </p:sp>
      <p:pic>
        <p:nvPicPr>
          <p:cNvPr id="49154" name="Picture 2" descr="E:\PROJECT CDAC\ScreenShots\CustomerOrderSuccess.png"/>
          <p:cNvPicPr>
            <a:picLocks noChangeAspect="1" noChangeArrowheads="1"/>
          </p:cNvPicPr>
          <p:nvPr/>
        </p:nvPicPr>
        <p:blipFill>
          <a:blip r:embed="rId2"/>
          <a:srcRect/>
          <a:stretch>
            <a:fillRect/>
          </a:stretch>
        </p:blipFill>
        <p:spPr bwMode="auto">
          <a:xfrm>
            <a:off x="76200" y="762000"/>
            <a:ext cx="8991600" cy="505530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7000" y="6019800"/>
            <a:ext cx="2935420"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Customer ongoing plans page</a:t>
            </a:r>
            <a:endParaRPr lang="en-US" dirty="0">
              <a:latin typeface="Times New Roman" pitchFamily="18" charset="0"/>
              <a:cs typeface="Times New Roman" pitchFamily="18" charset="0"/>
            </a:endParaRPr>
          </a:p>
        </p:txBody>
      </p:sp>
      <p:pic>
        <p:nvPicPr>
          <p:cNvPr id="50178" name="Picture 2" descr="E:\PROJECT CDAC\ScreenShots\CustomerOngoingPlan.png"/>
          <p:cNvPicPr>
            <a:picLocks noChangeAspect="1" noChangeArrowheads="1"/>
          </p:cNvPicPr>
          <p:nvPr/>
        </p:nvPicPr>
        <p:blipFill>
          <a:blip r:embed="rId2"/>
          <a:srcRect/>
          <a:stretch>
            <a:fillRect/>
          </a:stretch>
        </p:blipFill>
        <p:spPr bwMode="auto">
          <a:xfrm>
            <a:off x="105768" y="762000"/>
            <a:ext cx="8885832" cy="4995842"/>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4600" y="2819400"/>
            <a:ext cx="3810000" cy="830997"/>
          </a:xfrm>
          <a:prstGeom prst="rect">
            <a:avLst/>
          </a:prstGeom>
          <a:noFill/>
        </p:spPr>
        <p:txBody>
          <a:bodyPr wrap="square" rtlCol="0">
            <a:spAutoFit/>
          </a:bodyPr>
          <a:lstStyle/>
          <a:p>
            <a:pPr algn="ctr"/>
            <a:r>
              <a:rPr lang="en-US" sz="4800" dirty="0" smtClean="0">
                <a:latin typeface="Times New Roman" pitchFamily="18" charset="0"/>
                <a:cs typeface="Times New Roman" pitchFamily="18" charset="0"/>
              </a:rPr>
              <a:t>Thank you</a:t>
            </a:r>
            <a:endParaRPr lang="en-US" sz="4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762000"/>
          </a:xfrm>
        </p:spPr>
        <p:txBody>
          <a:bodyPr>
            <a:noAutofit/>
          </a:bodyPr>
          <a:lstStyle/>
          <a:p>
            <a:r>
              <a:rPr lang="en-US" sz="3600" dirty="0" smtClean="0"/>
              <a:t>System diagrams </a:t>
            </a:r>
            <a:br>
              <a:rPr lang="en-US" sz="3600" dirty="0" smtClean="0"/>
            </a:br>
            <a:r>
              <a:rPr lang="en-US" sz="3200" dirty="0" smtClean="0"/>
              <a:t>E-R diagram</a:t>
            </a:r>
            <a:endParaRPr lang="en-US" sz="3200"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1026" name="Picture 2" descr="E:\PROJECT diagrams\ER diagram ghar-ka-dabba.drawio.png"/>
          <p:cNvPicPr>
            <a:picLocks noChangeAspect="1" noChangeArrowheads="1"/>
          </p:cNvPicPr>
          <p:nvPr/>
        </p:nvPicPr>
        <p:blipFill>
          <a:blip r:embed="rId2" cstate="print"/>
          <a:srcRect/>
          <a:stretch>
            <a:fillRect/>
          </a:stretch>
        </p:blipFill>
        <p:spPr bwMode="auto">
          <a:xfrm>
            <a:off x="1447800" y="1447800"/>
            <a:ext cx="6407687" cy="51054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5800"/>
          </a:xfrm>
        </p:spPr>
        <p:txBody>
          <a:bodyPr>
            <a:normAutofit fontScale="90000"/>
          </a:bodyPr>
          <a:lstStyle/>
          <a:p>
            <a:r>
              <a:rPr lang="en-US" dirty="0" smtClean="0"/>
              <a:t>Class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2051" name="Picture 3" descr="E:\PROJECT diagrams\UML_diagram.drawio.png"/>
          <p:cNvPicPr>
            <a:picLocks noChangeAspect="1" noChangeArrowheads="1"/>
          </p:cNvPicPr>
          <p:nvPr/>
        </p:nvPicPr>
        <p:blipFill>
          <a:blip r:embed="rId2"/>
          <a:srcRect/>
          <a:stretch>
            <a:fillRect/>
          </a:stretch>
        </p:blipFill>
        <p:spPr bwMode="auto">
          <a:xfrm>
            <a:off x="1676400" y="1371600"/>
            <a:ext cx="5791200" cy="4953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09600"/>
          </a:xfrm>
        </p:spPr>
        <p:txBody>
          <a:bodyPr>
            <a:normAutofit fontScale="90000"/>
          </a:bodyPr>
          <a:lstStyle/>
          <a:p>
            <a:r>
              <a:rPr lang="en-US" dirty="0" smtClean="0"/>
              <a:t>E-R diagram(My </a:t>
            </a:r>
            <a:r>
              <a:rPr lang="en-US" dirty="0" err="1" smtClean="0"/>
              <a:t>sql</a:t>
            </a:r>
            <a:r>
              <a:rPr lang="en-US" dirty="0" smtClean="0"/>
              <a:t>)</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51202" name="Picture 2" descr="C:\Users\Dell\Downloads\class diagram(system generated)-1.png"/>
          <p:cNvPicPr>
            <a:picLocks noChangeAspect="1" noChangeArrowheads="1"/>
          </p:cNvPicPr>
          <p:nvPr/>
        </p:nvPicPr>
        <p:blipFill>
          <a:blip r:embed="rId2"/>
          <a:srcRect/>
          <a:stretch>
            <a:fillRect/>
          </a:stretch>
        </p:blipFill>
        <p:spPr bwMode="auto">
          <a:xfrm>
            <a:off x="1981200" y="1295400"/>
            <a:ext cx="5354638" cy="528745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5800"/>
          </a:xfrm>
        </p:spPr>
        <p:txBody>
          <a:bodyPr>
            <a:normAutofit fontScale="90000"/>
          </a:bodyPr>
          <a:lstStyle/>
          <a:p>
            <a:r>
              <a:rPr lang="en-US" dirty="0" smtClean="0"/>
              <a:t>Vendor use case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3074" name="Picture 2" descr="E:\PROJECT diagrams\vendor activity diagram.png"/>
          <p:cNvPicPr>
            <a:picLocks noChangeAspect="1" noChangeArrowheads="1"/>
          </p:cNvPicPr>
          <p:nvPr/>
        </p:nvPicPr>
        <p:blipFill>
          <a:blip r:embed="rId2"/>
          <a:srcRect/>
          <a:stretch>
            <a:fillRect/>
          </a:stretch>
        </p:blipFill>
        <p:spPr bwMode="auto">
          <a:xfrm>
            <a:off x="1676400" y="1676400"/>
            <a:ext cx="5972523" cy="44958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85800"/>
          </a:xfrm>
        </p:spPr>
        <p:txBody>
          <a:bodyPr>
            <a:normAutofit fontScale="90000"/>
          </a:bodyPr>
          <a:lstStyle/>
          <a:p>
            <a:r>
              <a:rPr lang="en-US" dirty="0" smtClean="0"/>
              <a:t>Admin use case diagram</a:t>
            </a:r>
            <a:endParaRPr lang="en-US" dirty="0"/>
          </a:p>
        </p:txBody>
      </p:sp>
      <p:sp>
        <p:nvSpPr>
          <p:cNvPr id="3" name="Subtitle 2"/>
          <p:cNvSpPr>
            <a:spLocks noGrp="1"/>
          </p:cNvSpPr>
          <p:nvPr>
            <p:ph type="subTitle" idx="1"/>
          </p:nvPr>
        </p:nvSpPr>
        <p:spPr>
          <a:xfrm>
            <a:off x="1371600" y="1828800"/>
            <a:ext cx="6400800" cy="3810000"/>
          </a:xfrm>
        </p:spPr>
        <p:txBody>
          <a:bodyPr/>
          <a:lstStyle/>
          <a:p>
            <a:endParaRPr lang="en-US" dirty="0"/>
          </a:p>
        </p:txBody>
      </p:sp>
      <p:pic>
        <p:nvPicPr>
          <p:cNvPr id="4098" name="Picture 2" descr="E:\PROJECT diagrams\admin activity diagram.png"/>
          <p:cNvPicPr>
            <a:picLocks noChangeAspect="1" noChangeArrowheads="1"/>
          </p:cNvPicPr>
          <p:nvPr/>
        </p:nvPicPr>
        <p:blipFill>
          <a:blip r:embed="rId2"/>
          <a:srcRect/>
          <a:stretch>
            <a:fillRect/>
          </a:stretch>
        </p:blipFill>
        <p:spPr bwMode="auto">
          <a:xfrm>
            <a:off x="1295400" y="1447800"/>
            <a:ext cx="6638925" cy="5026956"/>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446</Words>
  <Application>Microsoft Office PowerPoint</Application>
  <PresentationFormat>On-screen Show (4:3)</PresentationFormat>
  <Paragraphs>62</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Slide 1</vt:lpstr>
      <vt:lpstr>Introduction</vt:lpstr>
      <vt:lpstr>Slide 3</vt:lpstr>
      <vt:lpstr>Slide 4</vt:lpstr>
      <vt:lpstr>System diagrams  E-R diagram</vt:lpstr>
      <vt:lpstr>Class diagram</vt:lpstr>
      <vt:lpstr>E-R diagram(My sql)</vt:lpstr>
      <vt:lpstr>Vendor use case diagram</vt:lpstr>
      <vt:lpstr>Admin use case diagram</vt:lpstr>
      <vt:lpstr>Customer use case diagram</vt:lpstr>
      <vt:lpstr>Level 1 DFD Admin diagram</vt:lpstr>
      <vt:lpstr>Level 1 DFD Vendor diagram</vt:lpstr>
      <vt:lpstr>Level 1 DFD Customer diagram</vt:lpstr>
      <vt:lpstr>Screenshots</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 diagram</dc:title>
  <dc:creator>Dell</dc:creator>
  <cp:lastModifiedBy>Dell</cp:lastModifiedBy>
  <cp:revision>47</cp:revision>
  <dcterms:created xsi:type="dcterms:W3CDTF">2023-03-11T05:27:24Z</dcterms:created>
  <dcterms:modified xsi:type="dcterms:W3CDTF">2023-03-11T14:09:10Z</dcterms:modified>
</cp:coreProperties>
</file>